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15BF-C95C-4E3E-99EA-075CB8EA2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5B9A3-72F2-4524-814C-D19342DFB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F67F-EF14-40D8-A6E9-BDFB2DB6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1A712-5C8B-48AA-8E0F-9B816954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FBDA1-20B2-4BCF-8AF7-1ACAB5D4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CF37-A7A9-4557-8264-243B91B07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C2AB3-76CC-4DFF-AB59-BC0BA1287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01C7-F5C5-453A-9EBD-EF9DA595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C9049-6BCC-43CE-AA67-704D4158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DBB06-03A9-470C-B3D7-E9549681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11177-E323-44BC-B78A-E84BDABA9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B0606-8EDC-4A44-B5CA-F0581D590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D9CED-DFF6-4049-B6FB-ADE00E2C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1F4B-1BD2-4A20-B349-ECD18016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F97A1-0755-4A24-9766-37E89F76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5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8835-7758-491E-8C6A-1DB81AC62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FE471-53A6-439F-B334-477BB8C9C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CD27E-B4CD-46CB-B2DF-EF1B07DC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C262-2AD2-4619-AC44-D4D8B184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7AFC-B28A-45A8-A09F-02AE69AE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9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A39-B852-4018-8705-5E461152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63F80-695D-4079-9C45-09AE80A35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1072-C3BF-4FB9-850D-A46656E6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4081-474C-4410-945C-9604B301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AA62C-2664-4524-9EDC-6A3B1D64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8F2A-8ABA-44D1-A150-87EA1843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1D269-F539-4B37-90DA-FFD90E489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D2A35-9EC8-4FD0-90F8-25DFECAB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3C00C-C524-4E6E-A634-08C44C31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5E75F-9FDA-47A5-9686-D0EDF36C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F1174-0AF8-44CC-80FB-B602E46C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D95E-43B2-4219-AB9B-85B74197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528A2-F724-49C1-BD02-4D0E3C8AA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23A02-9108-4859-935C-CA0D2CBA4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51E8DA-0D14-4B83-BC18-A1041F569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1F9ED-F106-4FEB-987E-31557CD1D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85445-93F0-486A-A610-E13569E4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96CDB-96DC-4FF3-8443-248E7C30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2C54A-9071-4D05-8E91-8013DA9C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5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74BA-A956-4568-A79C-586FF930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E7CDA-40C3-4C70-9CA4-DD450145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7331D-6170-44EF-B5A1-C58702EF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0C75A-594E-4746-87ED-7ACBB3ED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E1795-F447-4ADC-A77C-0FCD8A52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07F69-FDD2-45BC-9690-AE88A2BC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69D42-A99D-4412-BFCA-22584FF7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80DA1-2F68-4B77-8936-DFBAF2A4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A8D48-D8AF-4173-8270-C420CD307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FC5B1-0A49-43C8-A92D-C7D0BECB2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B0621-E7FE-426D-B009-1DC25C5D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F36B-4F83-4922-948F-AF787974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720BF-5FB1-4E24-8BF1-A658A316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8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D526C-0075-4F9A-9276-15C3AD1F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731BA-512B-4217-B859-78882A333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6F4F2-BD44-4935-BF61-347FD9F9D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97B64-E63C-4EE3-A3CB-25E12201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B338A-7855-43EF-91D5-6BC7E789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8F7C2-D7D7-44D4-BA3A-ED719EAE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5400F-BC0E-4740-9F0D-14F560F5D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5B295-C0C6-4301-BA80-6D41A96B4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BBF4-04D9-4C8B-82BD-A048C9A50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16763-4F50-42D7-BFFB-AE7810DF8EF1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222BA-0122-44B6-9532-F14539B2C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4F7A-2D65-4A11-8216-BB9749E59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DD75-042E-47EE-9F07-C35F0C175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5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5D70F9-AFF5-461C-B103-6B01DD3F7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86" y="1426028"/>
            <a:ext cx="6789964" cy="54319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24BC09-2023-48C6-BD9A-6E47C49C9514}"/>
              </a:ext>
            </a:extLst>
          </p:cNvPr>
          <p:cNvSpPr txBox="1"/>
          <p:nvPr/>
        </p:nvSpPr>
        <p:spPr>
          <a:xfrm>
            <a:off x="3363686" y="440871"/>
            <a:ext cx="605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OUTER BOUNDARY OF  PIN FOOTPRINT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3CD860-C3DB-4C24-B817-8711495E2B4F}"/>
              </a:ext>
            </a:extLst>
          </p:cNvPr>
          <p:cNvCxnSpPr>
            <a:cxnSpLocks/>
          </p:cNvCxnSpPr>
          <p:nvPr/>
        </p:nvCxnSpPr>
        <p:spPr>
          <a:xfrm flipV="1">
            <a:off x="7251700" y="880960"/>
            <a:ext cx="2169886" cy="2667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2A2C40C-6B1B-4EEA-B05A-65C71F285B3D}"/>
              </a:ext>
            </a:extLst>
          </p:cNvPr>
          <p:cNvSpPr txBox="1"/>
          <p:nvPr/>
        </p:nvSpPr>
        <p:spPr>
          <a:xfrm>
            <a:off x="9500507" y="379452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is it there?</a:t>
            </a:r>
          </a:p>
          <a:p>
            <a:r>
              <a:rPr lang="en-US" dirty="0"/>
              <a:t>How to remove it when not needed or when it is undesirable?</a:t>
            </a:r>
          </a:p>
        </p:txBody>
      </p:sp>
    </p:spTree>
    <p:extLst>
      <p:ext uri="{BB962C8B-B14F-4D97-AF65-F5344CB8AC3E}">
        <p14:creationId xmlns:p14="http://schemas.microsoft.com/office/powerpoint/2010/main" val="214929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2</cp:revision>
  <dcterms:created xsi:type="dcterms:W3CDTF">2020-07-12T22:02:26Z</dcterms:created>
  <dcterms:modified xsi:type="dcterms:W3CDTF">2020-07-12T22:05:45Z</dcterms:modified>
</cp:coreProperties>
</file>